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La Glorieta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La Glorieta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La Glorieta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La Glorieta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La Glorieta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9 de Septiembre de 2024 de 19:00 a 22:00 duracion: 3 horas y 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9 de Septiembre de 2024 de 19:00 a 22:00 duracion: 3 horas y 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9 de Septiembre de 2024 de 19:00 a 22:00 duracion: 3 horas y 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9 de Septiembre de 2024 de 19:00 a 22:00 duracion: 3 horas y 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Arial"/>
              </a:rPr>
              <a:t>9 de Septiembre de 2024 de 19:00 a 22:00 duracion: 3 horas y 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2 horas, 29 minutos y 55 segundos, Duración total estimada: 2 horas, 46 minutos y 55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2 horas, 29 minutos y 55 segundos, Duración total estimada: 2 horas, 46 minutos y 55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2 horas, 29 minutos y 55 segundos, Duración total estimada: 2 horas, 46 minutos y 55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000000"/>
                </a:solidFill>
                <a:latin typeface="Arial"/>
              </a:rPr>
              <a:t>Duración total sin cortinas: 2 horas, 29 minutos y 55 segundos, Duración total estimada: 2 horas, 46 minutos y 55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300" b="0">
                <a:solidFill>
                  <a:srgbClr val="FFFFFF"/>
                </a:solidFill>
                <a:latin typeface="Arial"/>
              </a:rPr>
              <a:t>Duración total sin cortinas: 2 horas, 29 minutos y 55 segundos, Duración total estimada: 2 horas, 46 minutos y 55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Ángel D'Agostino Con Ángel Vargas, 3 temas con una duración de 8 minutos y 40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Ángel D'Agostino Con Ángel Vargas, 3 temas con una duración de 8 minutos y 40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Ángel D'Agostino Con Ángel Vargas, 3 temas con una duración de 8 minutos y 40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Ángel D'Agostino Con Ángel Vargas, 3 temas con una duración de 8 minutos y 40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44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1 - Orquesta de Ángel D'Agostino Con Ángel Vargas, 3 temas con una duración de 8 minutos y 40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Osvaldo Fresedo Con Roberto Ray, 3 temas con una duración de 8 minutos y 34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Osvaldo Fresedo Con Roberto Ray, 3 temas con una duración de 8 minutos y 34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Osvaldo Fresedo Con Roberto Ray, 3 temas con una duración de 8 minutos y 34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Osvaldo Fresedo Con Roberto Ray, 3 temas con una duración de 8 minutos y 34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691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2 - Orquesta de Osvaldo Fresedo Con Roberto Ray, 3 temas con una duración de 8 minutos y 34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Canaro Milonga instrumental, 3 temas con una duración de 8 minutos y 24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Canaro Milonga instrumental, 3 temas con una duración de 8 minutos y 24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Canaro Milonga instrumental, 3 temas con una duración de 8 minutos y 24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Canaro Milonga instrumental, 3 temas con una duración de 8 minutos y 24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94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3 - Orquesta de Francisco Canaro Milonga instrumental, 3 temas con una duración de 8 minutos y 24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Juan D'Arienzo Con Alberto Echagüe, 3 temas con una duración de 8 minutos y 4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Juan D'Arienzo Con Alberto Echagüe, 3 temas con una duración de 8 minutos y 4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Juan D'Arienzo Con Alberto Echagüe, 3 temas con una duración de 8 minutos y 4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Juan D'Arienzo Con Alberto Echagüe, 3 temas con una duración de 8 minutos y 4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2195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4 - Orquesta de Juan D'Arienzo Con Alberto Echagüe, 3 temas con una duración de 8 minutos y 4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Ricardo Tanturi Instrumental, 3 temas con una duración de 7 minutos y 43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Ricardo Tanturi Instrumental, 3 temas con una duración de 7 minutos y 43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Ricardo Tanturi Instrumental, 3 temas con una duración de 7 minutos y 43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Ricardo Tanturi Instrumental, 3 temas con una duración de 7 minutos y 43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44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5 - Orquesta de Ricardo Tanturi Instrumental, 3 temas con una duración de 7 minutos y 43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3 temas con una duración de 9 minutos y 24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3 temas con una duración de 9 minutos y 24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3 temas con una duración de 9 minutos y 24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3 temas con una duración de 9 minutos y 24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699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6 - Orquesta de Miguel Caló Con Raul Iriarte, 3 temas con una duración de 9 minutos y 24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Juan D'Arienzo Vals con Héctor Mauré, 3 temas con una duración de 6 minutos y 47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Juan D'Arienzo Vals con Héctor Mauré, 3 temas con una duración de 6 minutos y 47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Juan D'Arienzo Vals con Héctor Mauré, 3 temas con una duración de 6 minutos y 47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Juan D'Arienzo Vals con Héctor Mauré, 3 temas con una duración de 6 minutos y 47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95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7 - Orquesta de Juan D'Arienzo Vals con Héctor Mauré, 3 temas con una duración de 6 minutos y 47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Rodolfo Biagi Con Jorge Ortiz, 3 temas con una duración de 8 minutos y 13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Rodolfo Biagi Con Jorge Ortiz, 3 temas con una duración de 8 minutos y 13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Rodolfo Biagi Con Jorge Ortiz, 3 temas con una duración de 8 minutos y 13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Rodolfo Biagi Con Jorge Ortiz, 3 temas con una duración de 8 minutos y 13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3203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8 - Orquesta de Rodolfo Biagi Con Jorge Ortiz, 3 temas con una duración de 8 minutos y 13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Carlos di Sarli Con Alberto Podestá, 3 temas con una duración de 8 minutos y 58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Carlos di Sarli Con Alberto Podestá, 3 temas con una duración de 8 minutos y 58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Carlos di Sarli Con Alberto Podestá, 3 temas con una duración de 8 minutos y 58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Carlos di Sarli Con Alberto Podestá, 3 temas con una duración de 8 minutos y 58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45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9 - Orquesta de Carlos di Sarli Con Alberto Podestá, 3 temas con una duración de 8 minutos y 58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707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10 - Orquesta de Aníbal Troilo Con Francisco Fiorentino, 3 temas con una duración de 9 minutos y 0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Edgardo Donato Milonga con Horacio Lagos, 3 temas con una duración de 7 minutos y 28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Edgardo Donato Milonga con Horacio Lagos, 3 temas con una duración de 7 minutos y 28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Edgardo Donato Milonga con Horacio Lagos, 3 temas con una duración de 7 minutos y 28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Edgardo Donato Milonga con Horacio Lagos, 3 temas con una duración de 7 minutos y 28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95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11 - Orquesta de Edgardo Donato Milonga con Horacio Lagos, 3 temas con una duración de 7 minutos y 28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Pedro Laurenz Con Alberto Podestá, 3 temas con una duración de 8 minutos y 35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Pedro Laurenz Con Alberto Podestá, 3 temas con una duración de 8 minutos y 35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Pedro Laurenz Con Alberto Podestá, 3 temas con una duración de 8 minutos y 35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Pedro Laurenz Con Alberto Podestá, 3 temas con una duración de 8 minutos y 35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4211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12 - Orquesta de Pedro Laurenz Con Alberto Podestá, 3 temas con una duración de 8 minutos y 35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Lita Morales y Romeo Gavioli, 3 temas con una duración de 9 minutos y 15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Lita Morales y Romeo Gavioli, 3 temas con una duración de 9 minutos y 15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Lita Morales y Romeo Gavioli, 3 temas con una duración de 9 minutos y 15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Lita Morales y Romeo Gavioli, 3 temas con una duración de 9 minutos y 15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446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13 - Orquesta de Edgardo Donato Con Lita Morales y Romeo Gavioli, 3 temas con una duración de 9 minutos y 15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Osvaldo Pugliese Con Roberto Chanel, 3 temas con una duración de 9 minutos y 11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Osvaldo Pugliese Con Roberto Chanel, 3 temas con una duración de 9 minutos y 11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Osvaldo Pugliese Con Roberto Chanel, 3 temas con una duración de 9 minutos y 11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Osvaldo Pugliese Con Roberto Chanel, 3 temas con una duración de 9 minutos y 11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715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14 - Orquesta de Osvaldo Pugliese Con Roberto Chanel, 3 temas con una duración de 9 minutos y 11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Rodolfo Biagi Instrumental, 3 temas con una duración de 7 minutos y 21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Rodolfo Biagi Instrumental, 3 temas con una duración de 7 minutos y 21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Rodolfo Biagi Instrumental, 3 temas con una duración de 7 minutos y 21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Rodolfo Biagi Instrumental, 3 temas con una duración de 7 minutos y 21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96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15 - Orquesta de Rodolfo Biagi Instrumental, 3 temas con una duración de 7 minutos y 21 segundos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4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3 temas con una duración de 7 minutos y 37 segundos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84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3 temas con una duración de 7 minutos y 37 segundos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16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3 temas con una duración de 7 minutos y 37 segundos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016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3 temas con una duración de 7 minutos y 37 segundos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0000" y="52199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16 - Orquesta de Enrique Rodríguez Con Armando Moreno, 3 temas con una duración de 7 minutos y 37 segundos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84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3 temas con una duración de 8 minutos y 13 segundos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84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3 temas con una duración de 8 minutos y 13 segundos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016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3 temas con una duración de 8 minutos y 13 segundos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016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3 temas con una duración de 8 minutos y 13 segundos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80000" y="54719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17 - Orquesta de Ricardo Malerba Con Orlando Medina, 3 temas con una duración de 8 minutos y 13 segundos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584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Ricardo Tanturi Con Alberto Castillo, 3 temas con una duración de 8 minutos y 29 segundos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84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Ricardo Tanturi Con Alberto Castillo, 3 temas con una duración de 8 minutos y 29 segundos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016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Ricardo Tanturi Con Alberto Castillo, 3 temas con una duración de 8 minutos y 29 segundos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16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Ricardo Tanturi Con Alberto Castillo, 3 temas con una duración de 8 minutos y 29 segundos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80000" y="57239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18 - Orquesta de Ricardo Tanturi Con Alberto Castillo, 3 temas con una duración de 8 minutos y 29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(1940 - 1941)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FFFFFF"/>
                </a:solidFill>
                <a:latin typeface="Bernard MT Condensed"/>
              </a:rPr>
              <a:t>Comparsa criolla (Comme il faut)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Rafael Iriarte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FFFFFF"/>
                </a:solidFill>
                <a:latin typeface="Bernard MT Condensed"/>
              </a:rPr>
              <a:t>Argañaraz (Aquellas farras)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Roberto Firpo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FFFFFF"/>
                </a:solidFill>
                <a:latin typeface="Bernard MT Condensed"/>
              </a:rPr>
              <a:t>Una noche de garufa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000000"/>
                </a:solidFill>
                <a:latin typeface="Cooper Black"/>
              </a:rPr>
              <a:t>Habanot Nechama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700" b="1">
                <a:solidFill>
                  <a:srgbClr val="FFFFFF"/>
                </a:solidFill>
                <a:latin typeface="Cooper Black"/>
              </a:rPr>
              <a:t>Habanot Nechama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 Far (להיות)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 Far (להיות)   (2007)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(1943 - 1945)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(1943 - 1945)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(1943 - 1945)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 (1943 - 1945)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Iriarte (1943 - 1945)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Enrique Francini - Letra: Julián Centeya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Verdemar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Di Sarli - Letra: José María Contursi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Verdemar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Di Sarli - Letra: José María Contursi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Verdemar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Di Sarli - Letra: José María Contursi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Verdemar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Di Sarli - Letra: José María Contursi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Verdemar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Carlos Di Sarli - Letra: José María Contursi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Nicky Youre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Nicky Youre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Nicky Youre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Nicky Youre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Nicky Youre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Sunroof   (2021)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Sunroof   (2021)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Sunroof 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Sunroof   (2021)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Sunroof   (2021)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Héctor Mauré (1940 - 1941)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Héctor Mauré (1940 - 1941)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Héctor Mauré (1940 - 1941)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Héctor Mauré (1940 - 1941)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Héctor Mauré (1940 - 1941)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Miedo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Eladio Blanco - Letra: Iván Casadó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Miedo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Eladio Blanco - Letra: Iván Casadó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Miedo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Eladio Blanco - Letra: Iván Casadó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Miedo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Eladio Blanco - Letra: Iván Casadó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Miedo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Eladio Blanco - Letra: Iván Casadó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Cuatro palabras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Cuatro palabras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Cuatro palabras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Cuatro palabras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Cuatro palabras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serenata de ayer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Buzón - Letra: Ismael Aguilar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serenata de ayer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Buzón - Letra: Ismael Aguilar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serenata de ayer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Buzón - Letra: Ismael Aguilar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La serenata de ayer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Buzón - Letra: Ismael Aguilar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La serenata de ayer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Manuel Buzón - Letra: Ismael Aguilar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Jason Mraz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Jason Mraz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Jason Mraz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Jason Mraz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Jason Mraz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I'm Yours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I'm Yours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I'm Yours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I'm Yours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I'm Yours   (2022)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(1940 - 1945)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(1940 - 1945)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(1940 - 1945)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Jorge Ortiz (1940 - 1945)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Jorge Ortiz (1940 - 1945)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Yuyo verde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José María Contursi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José María Contursi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José María Contursi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000000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José María Contursi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0">
                <a:solidFill>
                  <a:srgbClr val="FFFFFF"/>
                </a:solidFill>
                <a:latin typeface="Bernard MT Condensed"/>
              </a:rPr>
              <a:t>Quiero verte una vez más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José María Contursi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Alan Walker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Alan Walker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Alan Walker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Alan Walker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Alan Walker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Faded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Faded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Faded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Faded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Faded   (2015)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Katie Melua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Katie Melua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Katie Melua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Katie Melua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Katie Melua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Wonderful Life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Wonderful Life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Wonderful Life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Wonderful Life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Wonderful Life   (2014)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gel d'agostin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671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Tres esquinas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Angel D'Agostino y Alfredo Attadía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Tres esquinas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Angel D'Agostino y Alfredo Attadía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Tres esquinas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Angel D'Agostino y Alfredo Attadía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Tres esquinas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Angel D'Agostino y Alfredo Attadía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Tres esquinas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Angel D'Agostino y Alfredo Attadía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nueva vecina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nueva vecina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nueva vecina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nueva vecina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nueva vecina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Juan José Guichandut - Letra: Juan José Guichandut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Shusheta (El aristócrata)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Shusheta (El aristócrata)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Shusheta (El aristócrata)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Shusheta (El aristócrata)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Shusheta (El aristócrata)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Francisco Fiorentino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Francisco Fiorentino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Francisco Fiorentino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Francisco Fiorentino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Francisco Fiorentino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Aníbal Troilo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Aníbal Troilo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Aníbal Troilo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Aníbal Troilo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Toda mi vida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Aníbal Troilo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Cátulo Castillo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Cátulo Castillo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Cátulo Castillo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Sebastián Piana - Letra: Cátulo Castillo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Tinta roja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Sebastián Piana - Letra: Cátulo Castillo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Maffia - Letra: Jorge Curi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Maffia - Letra: Jorge Curi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Maffia - Letra: Jorge Curi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Pedro Maffia - Letra: Jorge Curi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FFFFFF"/>
                </a:solidFill>
                <a:latin typeface="Bernard MT Condensed"/>
              </a:rPr>
              <a:t>Te aconsejo que me olvides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Pedro Maffia - Letra: Jorge Curi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Someone Like You (Live Acoustic)   (2011)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Horacio Lagos (1938 - 1938)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Horacio Lagos (1938 - 1938)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Horacio Lagos (1938 - 1938)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Horacio Lagos (1938 - 1938)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Horacio Lagos (1938 - 1938)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milonga que faltaba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Pesce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milonga que faltaba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Pesce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milonga que faltaba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Pesce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milonga que faltaba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Pesce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La milonga que faltaba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Carlos Pesce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Sacale punta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Donato - Letra: Sandalio Gómez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Sacale punta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Donato - Letra: Sandalio Gómez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Sacale punta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Donato - Letra: Sandalio Gómez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Sacale punta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Osvaldo Donato - Letra: Sandalio Gómez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Sacale punta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Osvaldo Donato - Letra: Sandalio Gómez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Ella es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Martino - Letra: Manuel Carretero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Ella es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Martino - Letra: Manuel Carretero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Ella es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Martino - Letra: Manuel Carretero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Ella es así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Luis Martino - Letra: Manuel Carretero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Ella es así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Luis Martino - Letra: Manuel Carretero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Killing Me Softly With His Song   (1973)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(1943 - 1943)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(1943 - 1943)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(1943 - 1943)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(1943 - 1943)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 (1943 - 1943)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Que nunca me falte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Héctor Morales - Letra: Héctor Marcó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Que nunca me falte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Héctor Morales - Letra: Héctor Marcó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Que nunca me falte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Héctor Morales - Letra: Héctor Marcó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Que nunca me falte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Héctor Morales - Letra: Héctor Marcó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Que nunca me falte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Héctor Morales - Letra: Héctor Marcó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Osvaldo Pugliese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Yo quiero cantar un tango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José Nieso y Miguel Nijensohn - Letra: José María Suñé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Yo quiero cantar un tango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José Nieso y Miguel Nijensohn - Letra: José María Suñé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Yo quiero cantar un tango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José Nieso y Miguel Nijensohn - Letra: José María Suñé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000000"/>
                </a:solidFill>
                <a:latin typeface="Bernard MT Condensed"/>
              </a:rPr>
              <a:t>Yo quiero cantar un tango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José Nieso y Miguel Nijensohn - Letra: José María Suñé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0">
                <a:solidFill>
                  <a:srgbClr val="FFFFFF"/>
                </a:solidFill>
                <a:latin typeface="Bernard MT Condensed"/>
              </a:rPr>
              <a:t>Yo quiero cantar un tango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José Nieso y Miguel Nijensohn - Letra: José María Suñé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G-Eazy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G-Eazy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G-Eazy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G-Eazy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G-Eazy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Me, Myself &amp; I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Me, Myself &amp; I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Me, Myself &amp; I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Me, Myself &amp; I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Me, Myself &amp; I   (2015)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Ashe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Ashe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Ashe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Ashe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Moral Of The Story   (2020)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Moral Of The Story   (2020)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Moral Of The Story   (2020)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000000"/>
                </a:solidFill>
                <a:latin typeface="Cooper Black"/>
              </a:rPr>
              <a:t>Moral Of The Story   (2020)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1">
                <a:solidFill>
                  <a:srgbClr val="FFFFFF"/>
                </a:solidFill>
                <a:latin typeface="Cooper Black"/>
              </a:rPr>
              <a:t>Moral Of The Story   (2020)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 (1943 - 1945)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Hooverphonic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Hooverphonic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Hooverphonic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000000"/>
                </a:solidFill>
                <a:latin typeface="Cooper Black"/>
              </a:rPr>
              <a:t>Hooverphonic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800" b="1">
                <a:solidFill>
                  <a:srgbClr val="FFFFFF"/>
                </a:solidFill>
                <a:latin typeface="Cooper Black"/>
              </a:rPr>
              <a:t>Hooverphonic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Mad About You   (2000)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Mad About You   (2000)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Mad About You   (2000)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Mad About You   (2000)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Mad About You   (2000)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Bebo Valdés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Bebo Valdés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Bebo Valdés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Bebo Valdés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Bebo Valdés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000000"/>
                </a:solidFill>
                <a:latin typeface="Cooper Black"/>
              </a:rPr>
              <a:t>Niebla del riachuelo   (2008)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000000"/>
                </a:solidFill>
                <a:latin typeface="Cooper Black"/>
              </a:rPr>
              <a:t>Niebla del riachuelo   (2008)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000000"/>
                </a:solidFill>
                <a:latin typeface="Cooper Black"/>
              </a:rPr>
              <a:t>Niebla del riachuelo   (2008)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000000"/>
                </a:solidFill>
                <a:latin typeface="Cooper Black"/>
              </a:rPr>
              <a:t>Niebla del riachuelo   (2008)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Niebla del riachuelo   (2008)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(1940 - 1942)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Cipriano Nava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Delfino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Delfino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Delfino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Enrique Delfino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Enrique Delfino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   (2023)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1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 (1940 - 1941)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 (1940 - 1941)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FFFFFF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Enrique Rodríguez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Viván - Letra: Carlos Viván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Suerte loca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Anselmo Aieta - Letra: Francisco García Jiménez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Suerte loca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Anselmo Aieta - Letra: Francisco García Jiménez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Suerte loca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Anselmo Aieta - Letra: Francisco García Jiménez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Suerte loca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Anselmo Aieta - Letra: Francisco García Jiménez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Suerte loca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Anselmo Aieta - Letra: Francisco García Jiménez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Roy Orbison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Roy Orbison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Roy Orbison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Roy Orbison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Roy Orbison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In Dreams   (1963)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In Dreams   (1963)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In Dreams   (1963)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In Dreams   (1963)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In Dreams   (1963)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4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2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Janis Joplin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000000"/>
                </a:solidFill>
                <a:latin typeface="Cooper Black"/>
              </a:rPr>
              <a:t>Me And Bobby McGee   (1999)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000000"/>
                </a:solidFill>
                <a:latin typeface="Cooper Black"/>
              </a:rPr>
              <a:t>Me And Bobby McGee   (1999)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000000"/>
                </a:solidFill>
                <a:latin typeface="Cooper Black"/>
              </a:rPr>
              <a:t>Me And Bobby McGee   (1999)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000000"/>
                </a:solidFill>
                <a:latin typeface="Cooper Black"/>
              </a:rPr>
              <a:t>Me And Bobby McGee   (1999)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200" b="1">
                <a:solidFill>
                  <a:srgbClr val="FFFFFF"/>
                </a:solidFill>
                <a:latin typeface="Cooper Black"/>
              </a:rPr>
              <a:t>Me And Bobby McGee   (1999)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0">
                <a:solidFill>
                  <a:srgbClr val="000000"/>
                </a:solidFill>
                <a:latin typeface="Bernard MT Condensed"/>
              </a:rPr>
              <a:t>Noches de Colón (El alma de la calle)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de los Hoyos - Letra: Roberto Cayol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0">
                <a:solidFill>
                  <a:srgbClr val="000000"/>
                </a:solidFill>
                <a:latin typeface="Bernard MT Condensed"/>
              </a:rPr>
              <a:t>Noches de Colón (El alma de la calle)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de los Hoyos - Letra: Roberto Cayol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0">
                <a:solidFill>
                  <a:srgbClr val="000000"/>
                </a:solidFill>
                <a:latin typeface="Bernard MT Condensed"/>
              </a:rPr>
              <a:t>Noches de Colón (El alma de la calle)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de los Hoyos - Letra: Roberto Cayol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0">
                <a:solidFill>
                  <a:srgbClr val="000000"/>
                </a:solidFill>
                <a:latin typeface="Bernard MT Condensed"/>
              </a:rPr>
              <a:t>Noches de Colón (El alma de la calle)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Raúl de los Hoyos - Letra: Roberto Cayol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0">
                <a:solidFill>
                  <a:srgbClr val="FFFFFF"/>
                </a:solidFill>
                <a:latin typeface="Bernard MT Condensed"/>
              </a:rPr>
              <a:t>Noches de Colón (El alma de la calle)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Raúl de los Hoyos - Letra: Roberto Cayol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Esta noche me emborracho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Santos Discepolo - Letra: Enrique Santos Discepolo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Esta noche me emborracho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Santos Discepolo - Letra: Enrique Santos Discepolo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Esta noche me emborracho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Santos Discepolo - Letra: Enrique Santos Discepolo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000000"/>
                </a:solidFill>
                <a:latin typeface="Bernard MT Condensed"/>
              </a:rPr>
              <a:t>Esta noche me emborracho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Enrique Santos Discepolo - Letra: Enrique Santos Discepolo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0">
                <a:solidFill>
                  <a:srgbClr val="FFFFFF"/>
                </a:solidFill>
                <a:latin typeface="Bernard MT Condensed"/>
              </a:rPr>
              <a:t>Esta noche me emborracho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Enrique Santos Discepolo - Letra: Enrique Santos Discepolo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(1934 - 1937)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(1934 - 1937)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(1934 - 1937)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(1934 - 1937)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 (1934 - 1937)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0">
                <a:solidFill>
                  <a:srgbClr val="FFFFFF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Juan Carlos Cobián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En la huella del dolor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Guillermo Del Ciancio - Letra: Guillermo Del Ciancio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En la huella del dolor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Guillermo Del Ciancio - Letra: Guillermo Del Ciancio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En la huella del dolor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Guillermo Del Ciancio - Letra: Guillermo Del Ciancio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En la huella del dolor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Guillermo Del Ciancio - Letra: Guillermo Del Ciancio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En la huella del dolor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(1934)</a:t>
            </a:r>
          </a:p>
          <a:p>
            <a:pPr>
              <a:defRPr sz="1500" b="0" i="1">
                <a:solidFill>
                  <a:srgbClr val="FFFFFF"/>
                </a:solidFill>
                <a:latin typeface="Arial"/>
              </a:defRPr>
            </a:pPr>
            <a:r>
              <a:t>Musica: Guillermo Del Ciancio - Letra: Guillermo Del Ciancio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000000"/>
                </a:solidFill>
                <a:latin typeface="Cooper Black"/>
              </a:rPr>
              <a:t>The Civil Wars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500" b="1">
                <a:solidFill>
                  <a:srgbClr val="FFFFFF"/>
                </a:solidFill>
                <a:latin typeface="Cooper Black"/>
              </a:rPr>
              <a:t>The Civil Wars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000000"/>
                </a:solidFill>
                <a:latin typeface="Cooper Black"/>
              </a:rPr>
              <a:t>Dance Me to the End of Love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Dance Me to the End of Love   (2011)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instrumental (1937 - 1950)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Milonga de mis amores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Pedro Laurenz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Reliquias porteñas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Graciano De Leone - Letra: Celedonio Flores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Eduardo Calvo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D4vd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D4vd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D4vd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D4vd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D4vd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Here With Me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Here With Me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Here With Me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Here With Me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Here With Me   (2023)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 (1939 - 1970)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000000"/>
                </a:solidFill>
                <a:latin typeface="Cooper Black"/>
              </a:rPr>
              <a:t>© TDJ Edmundo Fraga
La Glorieta
9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800" b="0">
                <a:solidFill>
                  <a:srgbClr val="FFFFFF"/>
                </a:solidFill>
                <a:latin typeface="Cooper Black"/>
              </a:rPr>
              <a:t>© TDJ Edmundo Fraga
La Glorieta
9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Cao - Letra: Miguel Bucino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Dos dedos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(1970)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Acosta - Letra: Carlos Acosta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   (2006)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